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79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69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810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22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92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75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71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3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12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34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8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C1F3-C822-46B5-916A-D8013E97DE6E}" type="datetimeFigureOut">
              <a:rPr lang="pt-BR" smtClean="0"/>
              <a:t>12/03/2020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7B20A-F648-4643-84FF-A908C4968D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68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12192000" cy="687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282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ppgmuseu</dc:creator>
  <cp:lastModifiedBy>ppgmuseu</cp:lastModifiedBy>
  <cp:revision>2</cp:revision>
  <dcterms:created xsi:type="dcterms:W3CDTF">2020-03-12T12:17:54Z</dcterms:created>
  <dcterms:modified xsi:type="dcterms:W3CDTF">2020-03-12T12:45:52Z</dcterms:modified>
</cp:coreProperties>
</file>